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4" r:id="rId2"/>
  </p:sldMasterIdLst>
  <p:sldIdLst>
    <p:sldId id="258" r:id="rId3"/>
    <p:sldId id="263" r:id="rId4"/>
    <p:sldId id="260" r:id="rId5"/>
    <p:sldId id="256" r:id="rId6"/>
    <p:sldId id="257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F6972-CE40-4750-880E-B2D65AFE7DC9}" v="334" dt="2023-03-28T23:33:3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2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37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3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5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48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52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69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9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6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4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4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1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5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8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3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DB6500-F065-0739-A76F-A9D2462A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8256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spc="700" dirty="0" err="1"/>
              <a:t>Analistas</a:t>
            </a:r>
            <a:r>
              <a:rPr lang="en-US" sz="4800" spc="700" dirty="0"/>
              <a:t> do </a:t>
            </a:r>
            <a:r>
              <a:rPr lang="en-US" sz="4800" spc="700" dirty="0" err="1"/>
              <a:t>Futuro</a:t>
            </a:r>
            <a:endParaRPr lang="en-US" sz="4800" spc="7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5701" y="4845320"/>
            <a:ext cx="4547026" cy="12070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Thiago Oliveira</a:t>
            </a:r>
            <a:endParaRPr lang="en-US" sz="1800" dirty="0">
              <a:latin typeface="Avenir Next LT Pro Ligh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Danilo Santos</a:t>
            </a:r>
            <a:endParaRPr lang="en-US" sz="1800" dirty="0">
              <a:latin typeface="+mj-lt"/>
              <a:cs typeface="Calibri Ligh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Pedro </a:t>
            </a:r>
            <a:r>
              <a:rPr lang="en-US" sz="1800" dirty="0" err="1">
                <a:latin typeface="+mj-lt"/>
              </a:rPr>
              <a:t>Nicácio</a:t>
            </a:r>
            <a:endParaRPr lang="en-US" sz="1800" dirty="0">
              <a:latin typeface="+mj-l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  <a:cs typeface="Calibri Light"/>
              </a:rPr>
              <a:t>Robson Azevedo</a:t>
            </a:r>
          </a:p>
        </p:txBody>
      </p:sp>
    </p:spTree>
    <p:extLst>
      <p:ext uri="{BB962C8B-B14F-4D97-AF65-F5344CB8AC3E}">
        <p14:creationId xmlns:p14="http://schemas.microsoft.com/office/powerpoint/2010/main" val="231881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3011211"/>
            <a:ext cx="3474943" cy="347494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0989" y="3529378"/>
            <a:ext cx="3267256" cy="2474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spc="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Quem</a:t>
            </a:r>
            <a:r>
              <a:rPr lang="en-US" sz="4400" kern="1200" spc="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Somos</a:t>
            </a:r>
            <a:r>
              <a:rPr lang="en-US" sz="4400" kern="1200" spc="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Imagem 7" descr="Homem de óculos sorrindo posando para foto&#10;&#10;Descrição gerada automaticamente">
            <a:extLst>
              <a:ext uri="{FF2B5EF4-FFF2-40B4-BE49-F238E27FC236}">
                <a16:creationId xmlns:a16="http://schemas.microsoft.com/office/drawing/2014/main" id="{1D49078C-9076-8E84-4028-6DC6A9F3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-6"/>
          <a:stretch/>
        </p:blipFill>
        <p:spPr>
          <a:xfrm>
            <a:off x="222667" y="735775"/>
            <a:ext cx="2040115" cy="2040115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pic>
        <p:nvPicPr>
          <p:cNvPr id="5" name="Imagem 5" descr="Homem com fone de ouvido&#10;&#10;Descrição gerada automaticamente">
            <a:extLst>
              <a:ext uri="{FF2B5EF4-FFF2-40B4-BE49-F238E27FC236}">
                <a16:creationId xmlns:a16="http://schemas.microsoft.com/office/drawing/2014/main" id="{83B35803-2075-92C1-4FF5-6C645AC5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2367813" y="168131"/>
            <a:ext cx="1705963" cy="1705963"/>
          </a:xfrm>
          <a:custGeom>
            <a:avLst/>
            <a:gdLst/>
            <a:ahLst/>
            <a:cxnLst/>
            <a:rect l="l" t="t" r="r" b="b"/>
            <a:pathLst>
              <a:path w="2228656" h="2228656">
                <a:moveTo>
                  <a:pt x="1114328" y="0"/>
                </a:moveTo>
                <a:cubicBezTo>
                  <a:pt x="1729754" y="0"/>
                  <a:pt x="2228656" y="498902"/>
                  <a:pt x="2228656" y="1114328"/>
                </a:cubicBezTo>
                <a:cubicBezTo>
                  <a:pt x="2228656" y="1729754"/>
                  <a:pt x="1729754" y="2228656"/>
                  <a:pt x="1114328" y="2228656"/>
                </a:cubicBezTo>
                <a:cubicBezTo>
                  <a:pt x="498902" y="2228656"/>
                  <a:pt x="0" y="1729754"/>
                  <a:pt x="0" y="1114328"/>
                </a:cubicBezTo>
                <a:cubicBezTo>
                  <a:pt x="0" y="498902"/>
                  <a:pt x="498902" y="0"/>
                  <a:pt x="1114328" y="0"/>
                </a:cubicBezTo>
                <a:close/>
              </a:path>
            </a:pathLst>
          </a:custGeom>
        </p:spPr>
      </p:pic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6976" y="3037805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Imagem 6" descr="Homem com celular na mão&#10;&#10;Descrição gerada automaticamente">
            <a:extLst>
              <a:ext uri="{FF2B5EF4-FFF2-40B4-BE49-F238E27FC236}">
                <a16:creationId xmlns:a16="http://schemas.microsoft.com/office/drawing/2014/main" id="{67B901F2-09B1-FBA3-F0E2-771D5E084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4"/>
          <a:stretch/>
        </p:blipFill>
        <p:spPr>
          <a:xfrm>
            <a:off x="3897249" y="1682346"/>
            <a:ext cx="1897916" cy="1897916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</p:spPr>
      </p:pic>
      <p:grpSp>
        <p:nvGrpSpPr>
          <p:cNvPr id="3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08153" y="207461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3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3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Imagem 8" descr="Pessoa posando para foto em frente a espelho&#10;&#10;Descrição gerada automaticamente">
            <a:extLst>
              <a:ext uri="{FF2B5EF4-FFF2-40B4-BE49-F238E27FC236}">
                <a16:creationId xmlns:a16="http://schemas.microsoft.com/office/drawing/2014/main" id="{EBFFBF48-0F7A-650A-5413-1BEFEFDFB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" b="243"/>
          <a:stretch/>
        </p:blipFill>
        <p:spPr>
          <a:xfrm>
            <a:off x="4542412" y="3850995"/>
            <a:ext cx="2013902" cy="2013902"/>
          </a:xfrm>
          <a:custGeom>
            <a:avLst/>
            <a:gdLst/>
            <a:ahLst/>
            <a:cxnLst/>
            <a:rect l="l" t="t" r="r" b="b"/>
            <a:pathLst>
              <a:path w="2013902" h="2013902">
                <a:moveTo>
                  <a:pt x="1006951" y="0"/>
                </a:moveTo>
                <a:cubicBezTo>
                  <a:pt x="1563075" y="0"/>
                  <a:pt x="2013902" y="450827"/>
                  <a:pt x="2013902" y="1006951"/>
                </a:cubicBezTo>
                <a:cubicBezTo>
                  <a:pt x="2013902" y="1563075"/>
                  <a:pt x="1563075" y="2013902"/>
                  <a:pt x="1006951" y="2013902"/>
                </a:cubicBezTo>
                <a:cubicBezTo>
                  <a:pt x="450827" y="2013902"/>
                  <a:pt x="0" y="1563075"/>
                  <a:pt x="0" y="1006951"/>
                </a:cubicBezTo>
                <a:cubicBezTo>
                  <a:pt x="0" y="450827"/>
                  <a:pt x="450827" y="0"/>
                  <a:pt x="1006951" y="0"/>
                </a:cubicBezTo>
                <a:close/>
              </a:path>
            </a:pathLst>
          </a:cu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270295" y="749623"/>
            <a:ext cx="4427091" cy="5434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Empresa</a:t>
            </a:r>
            <a:endParaRPr lang="en-US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Serviços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Disponíveis</a:t>
            </a:r>
            <a:endParaRPr lang="en-US" b="0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Colaboradores</a:t>
            </a:r>
            <a:endParaRPr lang="en-US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6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0AA64B-3B0B-4544-5CC4-FEB95395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AutoShape 1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52503B6D-CF54-48A1-B10A-A512DC045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1500" spc="7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Projeto</a:t>
            </a:r>
            <a:r>
              <a:rPr lang="en-US" sz="11500" spc="7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NBA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Objetivos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Serviços Disponíveis</a:t>
            </a:r>
            <a:endParaRPr lang="pt-BR" sz="2000" b="0" dirty="0"/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Tecnologias Utilizadas 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Cross Apply no Sql Server – Java about">
            <a:extLst>
              <a:ext uri="{FF2B5EF4-FFF2-40B4-BE49-F238E27FC236}">
                <a16:creationId xmlns:a16="http://schemas.microsoft.com/office/drawing/2014/main" id="{29677267-E98D-413A-8F90-769B4795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5774997"/>
            <a:ext cx="914051" cy="4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A8003912-A37D-4396-9A75-B8DA049C9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22545F-ECC9-4CC2-92F7-1E63E95AA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22" y1="37500" x2="42667" y2="44423"/>
                        <a14:foregroundMark x1="42667" y1="44423" x2="36889" y2="58269"/>
                        <a14:foregroundMark x1="58000" y1="25000" x2="62222" y2="24423"/>
                        <a14:foregroundMark x1="62222" y1="24423" x2="67111" y2="24423"/>
                        <a14:foregroundMark x1="67111" y1="24423" x2="68778" y2="31346"/>
                        <a14:foregroundMark x1="68778" y1="31346" x2="69111" y2="55962"/>
                        <a14:foregroundMark x1="69111" y1="55962" x2="67556" y2="7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26" y="5682075"/>
            <a:ext cx="1346142" cy="7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Diagrama</a:t>
            </a:r>
            <a:endParaRPr lang="pt-BR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E36BE0-F2B4-49E6-9903-938CB4E0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26" y="929867"/>
            <a:ext cx="7069409" cy="49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37514" y="-2617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Filtragens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11381B-9578-1D71-A24C-CE0948D84479}"/>
              </a:ext>
            </a:extLst>
          </p:cNvPr>
          <p:cNvSpPr txBox="1"/>
          <p:nvPr/>
        </p:nvSpPr>
        <p:spPr>
          <a:xfrm>
            <a:off x="738834" y="1025407"/>
            <a:ext cx="2445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EQUIPE MAIS ANTIGA:</a:t>
            </a:r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0C093BC-1677-4405-5852-C78EB08C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3" y="1600487"/>
            <a:ext cx="4952384" cy="10106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B3DA60-3CA5-DC40-65C2-BEFC286334CE}"/>
              </a:ext>
            </a:extLst>
          </p:cNvPr>
          <p:cNvSpPr txBox="1"/>
          <p:nvPr/>
        </p:nvSpPr>
        <p:spPr>
          <a:xfrm>
            <a:off x="6425258" y="1025407"/>
            <a:ext cx="472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TOP 3 ARREMESSADORES:</a:t>
            </a:r>
            <a:endParaRPr lang="pt-BR" dirty="0"/>
          </a:p>
        </p:txBody>
      </p:sp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72502FF-35E4-2915-674B-B4CBF18E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29" y="1394739"/>
            <a:ext cx="4320148" cy="179271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208A6225-8A01-E2F9-0F83-509FB960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34" y="4358043"/>
            <a:ext cx="3163087" cy="214138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E0646E-7EF8-8B52-BAC3-85DD813BAFD9}"/>
              </a:ext>
            </a:extLst>
          </p:cNvPr>
          <p:cNvSpPr txBox="1"/>
          <p:nvPr/>
        </p:nvSpPr>
        <p:spPr>
          <a:xfrm>
            <a:off x="733425" y="3886200"/>
            <a:ext cx="3638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TOP 10 MAIORES PONTUADORES:</a:t>
            </a:r>
          </a:p>
        </p:txBody>
      </p:sp>
      <p:pic>
        <p:nvPicPr>
          <p:cNvPr id="15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36000DA-AC2C-6BA1-CE6D-FF11D3053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053" y="4358043"/>
            <a:ext cx="5487721" cy="9055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9DB0F6-7876-3EC1-19C9-9FDAF31CF49E}"/>
              </a:ext>
            </a:extLst>
          </p:cNvPr>
          <p:cNvSpPr txBox="1"/>
          <p:nvPr/>
        </p:nvSpPr>
        <p:spPr>
          <a:xfrm>
            <a:off x="6429375" y="3857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MAIOR ESTÁDIO</a:t>
            </a:r>
          </a:p>
        </p:txBody>
      </p:sp>
    </p:spTree>
    <p:extLst>
      <p:ext uri="{BB962C8B-B14F-4D97-AF65-F5344CB8AC3E}">
        <p14:creationId xmlns:p14="http://schemas.microsoft.com/office/powerpoint/2010/main" val="119277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76631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spc="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Agradecimentos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3898" y="1877926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68AD24-23A0-D7F6-B669-FE34915AB96C}"/>
              </a:ext>
            </a:extLst>
          </p:cNvPr>
          <p:cNvSpPr txBox="1"/>
          <p:nvPr/>
        </p:nvSpPr>
        <p:spPr>
          <a:xfrm>
            <a:off x="878564" y="3960135"/>
            <a:ext cx="5088073" cy="7548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"CONFIE NO PROCESSO".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669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50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Avenir Next LT Pro Light</vt:lpstr>
      <vt:lpstr>Calibri</vt:lpstr>
      <vt:lpstr>Calibri Light</vt:lpstr>
      <vt:lpstr>Office Theme</vt:lpstr>
      <vt:lpstr>1_Office Theme</vt:lpstr>
      <vt:lpstr>Analistas do Futuro</vt:lpstr>
      <vt:lpstr>Quem Somos?</vt:lpstr>
      <vt:lpstr>Projeto NBA</vt:lpstr>
      <vt:lpstr>Diagrama</vt:lpstr>
      <vt:lpstr>Filtragens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Programadores Cariocas 2022.4</dc:creator>
  <cp:lastModifiedBy>Programadores Cariocas 2022.4</cp:lastModifiedBy>
  <cp:revision>87</cp:revision>
  <dcterms:created xsi:type="dcterms:W3CDTF">2012-07-30T23:50:35Z</dcterms:created>
  <dcterms:modified xsi:type="dcterms:W3CDTF">2023-03-29T22:19:01Z</dcterms:modified>
</cp:coreProperties>
</file>